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ED41278-592F-4E44-9EC0-0B0CAC3D4354}"/>
    <pc:docChg chg="custSel modSld">
      <pc:chgData name="Narelle Wheaton" userId="6e1b2b30-480e-4f91-806b-6735d5b9e446" providerId="ADAL" clId="{4ED41278-592F-4E44-9EC0-0B0CAC3D4354}" dt="2023-07-27T04:32:02.069" v="35" actId="1076"/>
      <pc:docMkLst>
        <pc:docMk/>
      </pc:docMkLst>
      <pc:sldChg chg="modSp mod">
        <pc:chgData name="Narelle Wheaton" userId="6e1b2b30-480e-4f91-806b-6735d5b9e446" providerId="ADAL" clId="{4ED41278-592F-4E44-9EC0-0B0CAC3D4354}" dt="2023-07-27T04:30:28.948" v="16" actId="27636"/>
        <pc:sldMkLst>
          <pc:docMk/>
          <pc:sldMk cId="2205350397" sldId="256"/>
        </pc:sldMkLst>
        <pc:spChg chg="mod">
          <ac:chgData name="Narelle Wheaton" userId="6e1b2b30-480e-4f91-806b-6735d5b9e446" providerId="ADAL" clId="{4ED41278-592F-4E44-9EC0-0B0CAC3D4354}" dt="2023-07-27T04:30:28.948" v="16" actId="27636"/>
          <ac:spMkLst>
            <pc:docMk/>
            <pc:sldMk cId="2205350397" sldId="256"/>
            <ac:spMk id="3" creationId="{915B94CD-553F-4108-812C-2BCA48CC4572}"/>
          </ac:spMkLst>
        </pc:spChg>
      </pc:sldChg>
      <pc:sldChg chg="modSp mod">
        <pc:chgData name="Narelle Wheaton" userId="6e1b2b30-480e-4f91-806b-6735d5b9e446" providerId="ADAL" clId="{4ED41278-592F-4E44-9EC0-0B0CAC3D4354}" dt="2023-07-27T04:30:36.162" v="17" actId="404"/>
        <pc:sldMkLst>
          <pc:docMk/>
          <pc:sldMk cId="3732986080" sldId="257"/>
        </pc:sldMkLst>
        <pc:spChg chg="mod">
          <ac:chgData name="Narelle Wheaton" userId="6e1b2b30-480e-4f91-806b-6735d5b9e446" providerId="ADAL" clId="{4ED41278-592F-4E44-9EC0-0B0CAC3D4354}" dt="2023-07-27T04:30:36.162" v="17" actId="404"/>
          <ac:spMkLst>
            <pc:docMk/>
            <pc:sldMk cId="3732986080" sldId="257"/>
            <ac:spMk id="3" creationId="{915B94CD-553F-4108-812C-2BCA48CC4572}"/>
          </ac:spMkLst>
        </pc:spChg>
      </pc:sldChg>
      <pc:sldChg chg="modSp mod">
        <pc:chgData name="Narelle Wheaton" userId="6e1b2b30-480e-4f91-806b-6735d5b9e446" providerId="ADAL" clId="{4ED41278-592F-4E44-9EC0-0B0CAC3D4354}" dt="2023-07-27T04:31:01.769" v="22" actId="1076"/>
        <pc:sldMkLst>
          <pc:docMk/>
          <pc:sldMk cId="1149941849" sldId="258"/>
        </pc:sldMkLst>
        <pc:spChg chg="mod">
          <ac:chgData name="Narelle Wheaton" userId="6e1b2b30-480e-4f91-806b-6735d5b9e446" providerId="ADAL" clId="{4ED41278-592F-4E44-9EC0-0B0CAC3D4354}" dt="2023-07-27T04:31:01.769" v="22" actId="1076"/>
          <ac:spMkLst>
            <pc:docMk/>
            <pc:sldMk cId="1149941849" sldId="258"/>
            <ac:spMk id="3" creationId="{915B94CD-553F-4108-812C-2BCA48CC4572}"/>
          </ac:spMkLst>
        </pc:spChg>
      </pc:sldChg>
      <pc:sldChg chg="modSp mod">
        <pc:chgData name="Narelle Wheaton" userId="6e1b2b30-480e-4f91-806b-6735d5b9e446" providerId="ADAL" clId="{4ED41278-592F-4E44-9EC0-0B0CAC3D4354}" dt="2023-07-27T04:31:25.503" v="25" actId="1076"/>
        <pc:sldMkLst>
          <pc:docMk/>
          <pc:sldMk cId="2998516090" sldId="259"/>
        </pc:sldMkLst>
        <pc:spChg chg="mod">
          <ac:chgData name="Narelle Wheaton" userId="6e1b2b30-480e-4f91-806b-6735d5b9e446" providerId="ADAL" clId="{4ED41278-592F-4E44-9EC0-0B0CAC3D4354}" dt="2023-07-27T04:31:25.503" v="25" actId="1076"/>
          <ac:spMkLst>
            <pc:docMk/>
            <pc:sldMk cId="2998516090" sldId="259"/>
            <ac:spMk id="3" creationId="{915B94CD-553F-4108-812C-2BCA48CC4572}"/>
          </ac:spMkLst>
        </pc:spChg>
      </pc:sldChg>
      <pc:sldChg chg="modSp mod">
        <pc:chgData name="Narelle Wheaton" userId="6e1b2b30-480e-4f91-806b-6735d5b9e446" providerId="ADAL" clId="{4ED41278-592F-4E44-9EC0-0B0CAC3D4354}" dt="2023-07-27T04:31:40.769" v="29" actId="404"/>
        <pc:sldMkLst>
          <pc:docMk/>
          <pc:sldMk cId="1376251495" sldId="260"/>
        </pc:sldMkLst>
        <pc:spChg chg="mod">
          <ac:chgData name="Narelle Wheaton" userId="6e1b2b30-480e-4f91-806b-6735d5b9e446" providerId="ADAL" clId="{4ED41278-592F-4E44-9EC0-0B0CAC3D4354}" dt="2023-07-27T04:31:40.769" v="29" actId="404"/>
          <ac:spMkLst>
            <pc:docMk/>
            <pc:sldMk cId="1376251495" sldId="260"/>
            <ac:spMk id="3" creationId="{915B94CD-553F-4108-812C-2BCA48CC4572}"/>
          </ac:spMkLst>
        </pc:spChg>
      </pc:sldChg>
      <pc:sldChg chg="modSp mod">
        <pc:chgData name="Narelle Wheaton" userId="6e1b2b30-480e-4f91-806b-6735d5b9e446" providerId="ADAL" clId="{4ED41278-592F-4E44-9EC0-0B0CAC3D4354}" dt="2023-07-27T04:32:02.069" v="35" actId="1076"/>
        <pc:sldMkLst>
          <pc:docMk/>
          <pc:sldMk cId="191697807" sldId="261"/>
        </pc:sldMkLst>
        <pc:spChg chg="mod">
          <ac:chgData name="Narelle Wheaton" userId="6e1b2b30-480e-4f91-806b-6735d5b9e446" providerId="ADAL" clId="{4ED41278-592F-4E44-9EC0-0B0CAC3D4354}" dt="2023-07-27T04:32:02.069" v="35" actId="1076"/>
          <ac:spMkLst>
            <pc:docMk/>
            <pc:sldMk cId="191697807" sldId="261"/>
            <ac:spMk id="3" creationId="{915B94CD-553F-4108-812C-2BCA48CC457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A977-8D0E-474C-9E96-377C71A59E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715D75-6E5C-484E-8459-7D59690029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CD3A8B-7519-441E-BA20-35066BE88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5719F-9F62-4CE9-8511-92E9FA736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F0AD76-EE34-4290-8BF1-BFABB31F2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9107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F3E95-7511-45DF-9730-FBF063560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886F2E-4701-4970-948D-20F100B24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01ED3-7006-4497-9927-EE9CAAE3B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2B523-B1EB-425F-8B16-010D838A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D947DB-C36A-4B1A-BC16-2C28A3672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2005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F8CE2B-7B20-44DF-91CE-541616A9FC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29270D-959C-4C1C-935A-CC283E90C0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149ED-42DB-422E-94D4-65C3E4CA0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1FC761-7334-405A-84DB-5BBE62D01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1A54E1-D89C-49FD-86E5-B7ACEC939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3823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D49A3-EE6C-497C-9BE6-E6264897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E3F92-105E-4DFA-AC7C-176866826F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2B28EE-B16D-4750-AEA2-090329C2E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AC9C7-6876-400F-AE67-9B160B140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AB148-D1BE-4308-91DA-7305222C9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2421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0CD40-9958-4AEE-A782-300B3762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F6162-DF0E-40A1-A99B-6331E42E2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1019C-C4A3-4949-8742-1A2D2E3A5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A6B79-B196-41D0-8EC9-7909FE71B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C8AA34-67AA-42F1-8312-6EC7659FB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516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BE9BC-6B35-4382-B152-C81A13908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8690E-AC66-455F-AC50-44D975FA66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B521E-F221-4A51-AE0D-146F8C9FC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6CB8AA-1FF9-42B0-96F7-DF30FF043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D19E5B-0EAC-4851-A8E1-555D68F79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78B2EB-50F2-4605-BA68-8928AB027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5761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C3F9B-2930-44AE-A105-8ABDEC718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C3216-ECCA-4C8E-BF8A-1B04EF4F5E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B1A049-1703-41E9-AB2C-1CE61BBCCC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CEA75C-1BBA-4F99-9C13-E24D3B6F21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6ACA15-129C-4852-8AD7-8E4A383EC0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61C450-08D2-42D0-8561-F99224C75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0053AB-EFC4-4831-927D-581757BC2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BB0FAB-341A-4DCA-ABE4-01E5756B5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7970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78FF5-EB43-4636-ACC8-892AC2D1B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B3E922-AB91-4720-B279-04D425A8B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16CFAE-5F46-4F7C-BB52-FC6029947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53CB02-883F-4321-8AD7-5382A6A38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4604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20F3D0-EC40-432D-AF40-A32CF54E7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98E749-7484-4D9C-9443-4B1882499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4D936E-A371-4AA7-99BC-736A0C797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9445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199AB-A0C7-4362-BC5D-28537ED07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C0B4FD-B0D1-4BC1-836F-68A20BEF8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CAC581-7EC0-4038-8BF4-FDC61178C8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9AA7A8-693A-42B9-B474-D2E9988DD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C97108-D4C7-4267-8A12-D438C7A05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0402BA-C816-4BC9-B934-963540121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093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EE402-F312-43F6-BC97-2EC034ADE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9B1098-826A-4039-82D3-C3B001E62A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127779-3F3D-4213-AB98-FEC55E6D26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1D7344-BA5F-44D6-B6AE-580F4D3B7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D44CF-CEB8-4E25-8907-AF677599B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9541CF-8716-4380-B2AD-56416519D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1206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6D3589-ABD4-486F-82DE-70FEAF8C3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80821A-D648-46A8-A50A-E1B2CB70A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3427A4-F7DB-484A-BFDB-4A3EA98F15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D8F9D-DE5B-4977-A1E3-EEB07AFE5DB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397D8-6DF5-4D35-A369-5844EB5CA5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76F5D-D7C6-4804-9EC1-AAA1927738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F3716-F4FD-4FB2-99D3-B9042A50C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271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5B94CD-553F-4108-812C-2BCA48CC4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451"/>
            <a:ext cx="9144000" cy="3050720"/>
          </a:xfrm>
        </p:spPr>
        <p:txBody>
          <a:bodyPr>
            <a:normAutofit/>
          </a:bodyPr>
          <a:lstStyle/>
          <a:p>
            <a:r>
              <a:rPr lang="en-AU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for a closer walk with God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 calm and heavenly frame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 light to shine upon the road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leads me to the Lamb</a:t>
            </a:r>
          </a:p>
        </p:txBody>
      </p:sp>
    </p:spTree>
    <p:extLst>
      <p:ext uri="{BB962C8B-B14F-4D97-AF65-F5344CB8AC3E}">
        <p14:creationId xmlns:p14="http://schemas.microsoft.com/office/powerpoint/2010/main" val="2205350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5B94CD-553F-4108-812C-2BCA48CC4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8337"/>
            <a:ext cx="9144000" cy="298132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Where is the blessedness I knew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first I saw the Lord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Where is the soul refreshing view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Of Jesus and His word</a:t>
            </a:r>
          </a:p>
        </p:txBody>
      </p:sp>
    </p:spTree>
    <p:extLst>
      <p:ext uri="{BB962C8B-B14F-4D97-AF65-F5344CB8AC3E}">
        <p14:creationId xmlns:p14="http://schemas.microsoft.com/office/powerpoint/2010/main" val="3732986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5B94CD-553F-4108-812C-2BCA48CC4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28812"/>
            <a:ext cx="9144000" cy="300037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What peaceful hours I once enjoyed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How sweet their memory still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they have left an aching void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world can never fill</a:t>
            </a:r>
          </a:p>
        </p:txBody>
      </p:sp>
    </p:spTree>
    <p:extLst>
      <p:ext uri="{BB962C8B-B14F-4D97-AF65-F5344CB8AC3E}">
        <p14:creationId xmlns:p14="http://schemas.microsoft.com/office/powerpoint/2010/main" val="1149941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5B94CD-553F-4108-812C-2BCA48CC4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28812"/>
            <a:ext cx="9144000" cy="300037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Return O holy Dove return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Sweet messenger of rest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hate the sins that made Thee mourn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drove Thee from my breast</a:t>
            </a:r>
          </a:p>
        </p:txBody>
      </p:sp>
    </p:spTree>
    <p:extLst>
      <p:ext uri="{BB962C8B-B14F-4D97-AF65-F5344CB8AC3E}">
        <p14:creationId xmlns:p14="http://schemas.microsoft.com/office/powerpoint/2010/main" val="2998516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5B94CD-553F-4108-812C-2BCA48CC4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21737"/>
            <a:ext cx="9144000" cy="301452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 dearest idol I have known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Whate'er that idol be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Help me to tear it from Thy throne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worship only Thee</a:t>
            </a:r>
          </a:p>
        </p:txBody>
      </p:sp>
    </p:spTree>
    <p:extLst>
      <p:ext uri="{BB962C8B-B14F-4D97-AF65-F5344CB8AC3E}">
        <p14:creationId xmlns:p14="http://schemas.microsoft.com/office/powerpoint/2010/main" val="1376251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5B94CD-553F-4108-812C-2BCA48CC4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0" y="1975757"/>
            <a:ext cx="9144000" cy="290648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6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So shall my walk be close with God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Calm and serene my frame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 purer light shall mark the road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leads me to the Lamb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BDBD50-188A-4541-9EDC-3D70997E9D37}"/>
              </a:ext>
            </a:extLst>
          </p:cNvPr>
          <p:cNvSpPr/>
          <p:nvPr/>
        </p:nvSpPr>
        <p:spPr>
          <a:xfrm>
            <a:off x="152400" y="5705473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solidFill>
                  <a:schemeClr val="bg1"/>
                </a:solidFill>
              </a:rPr>
              <a:t>CCLI Song # 2648558</a:t>
            </a:r>
          </a:p>
          <a:p>
            <a:r>
              <a:rPr lang="en-AU" sz="1050" dirty="0">
                <a:solidFill>
                  <a:schemeClr val="bg1"/>
                </a:solidFill>
              </a:rPr>
              <a:t>William Cowper</a:t>
            </a:r>
          </a:p>
          <a:p>
            <a:r>
              <a:rPr lang="en-AU" sz="1050" dirty="0">
                <a:solidFill>
                  <a:schemeClr val="bg1"/>
                </a:solidFill>
              </a:rPr>
              <a:t>Public Domain</a:t>
            </a:r>
          </a:p>
          <a:p>
            <a:r>
              <a:rPr lang="en-AU" sz="1050" dirty="0">
                <a:solidFill>
                  <a:schemeClr val="bg1"/>
                </a:solidFill>
              </a:rPr>
              <a:t>For use solely with the </a:t>
            </a:r>
            <a:r>
              <a:rPr lang="en-AU" sz="1050" dirty="0" err="1">
                <a:solidFill>
                  <a:schemeClr val="bg1"/>
                </a:solidFill>
              </a:rPr>
              <a:t>SongSelect</a:t>
            </a:r>
            <a:r>
              <a:rPr lang="en-AU" sz="1050" dirty="0">
                <a:solidFill>
                  <a:schemeClr val="bg1"/>
                </a:solidFill>
              </a:rPr>
              <a:t>® Terms of Use. All rights reserved. www.ccli.com</a:t>
            </a:r>
          </a:p>
          <a:p>
            <a:r>
              <a:rPr lang="en-AU" sz="1050" dirty="0">
                <a:solidFill>
                  <a:schemeClr val="bg1"/>
                </a:solidFill>
              </a:rPr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191697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9D22FD4-742E-4864-ACB3-F358FE6BC7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CCFA20-555C-414D-B5AE-E20D5D6944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9F977C1-E85E-4C32-922D-7929BF06D15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203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2022-03-17T07:41:37Z</dcterms:created>
  <dcterms:modified xsi:type="dcterms:W3CDTF">2023-07-27T04:32:12Z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